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59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66FF"/>
    <a:srgbClr val="0099FF"/>
    <a:srgbClr val="0000CC"/>
    <a:srgbClr val="FF33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0" autoAdjust="0"/>
    <p:restoredTop sz="94660"/>
  </p:normalViewPr>
  <p:slideViewPr>
    <p:cSldViewPr>
      <p:cViewPr varScale="1">
        <p:scale>
          <a:sx n="112" d="100"/>
          <a:sy n="112" d="100"/>
        </p:scale>
        <p:origin x="19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2786F-258F-4D5B-BD03-668E6499944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5779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6455-C617-407B-8BBD-B787711189B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5298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FAC39-40E9-4AF5-8A37-9BF6572FA61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8641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26A18-8E1B-4076-A9CF-5FCCDFB1536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5164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1FA09-E6B6-4E1C-90F5-5FD9E7C1C64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725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DD209-49EA-4191-987E-F00C9B0D073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950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0CFB-49E8-429E-84A8-AAB43B30756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1878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189E2-2135-4453-A765-1A9B1BEAF5E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8772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DB453-A534-4C72-80E2-9092F793055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6071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B914-5B94-4839-B1BE-F648AD03BC9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031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2C464-46A5-4637-8184-CC5626711C5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9019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F1612A-3AC6-4529-A6F6-74A90A6976F9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9.wmf"/><Relationship Id="rId3" Type="http://schemas.openxmlformats.org/officeDocument/2006/relationships/slide" Target="slide4.xml"/><Relationship Id="rId7" Type="http://schemas.openxmlformats.org/officeDocument/2006/relationships/image" Target="../media/image14.wmf"/><Relationship Id="rId12" Type="http://schemas.openxmlformats.org/officeDocument/2006/relationships/image" Target="../media/image18.wmf"/><Relationship Id="rId2" Type="http://schemas.openxmlformats.org/officeDocument/2006/relationships/image" Target="../media/image13.jpeg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7.wmf"/><Relationship Id="rId5" Type="http://schemas.openxmlformats.org/officeDocument/2006/relationships/slide" Target="slide7.xml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slide" Target="slide5.xml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44463"/>
            <a:ext cx="2665413" cy="1916112"/>
          </a:xfrm>
          <a:noFill/>
        </p:spPr>
        <p:txBody>
          <a:bodyPr lIns="18000" tIns="10800" rIns="18000" bIns="10800"/>
          <a:lstStyle/>
          <a:p>
            <a:r>
              <a:rPr lang="bg-BG" altLang="bg-BG" sz="2400"/>
              <a:t>Северна Америка. Географско положение, граници и големина.</a:t>
            </a:r>
            <a:endParaRPr lang="en-US" altLang="bg-BG" sz="2400"/>
          </a:p>
        </p:txBody>
      </p:sp>
      <p:pic>
        <p:nvPicPr>
          <p:cNvPr id="6157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429000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336800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992563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497388"/>
            <a:ext cx="24828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911475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 descr="NORTH_AMERI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875"/>
            <a:ext cx="6257925" cy="67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99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55725"/>
            <a:ext cx="882015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0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55725"/>
            <a:ext cx="882015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174750" y="238125"/>
            <a:ext cx="683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3200"/>
              <a:t>Географско положение и големина</a:t>
            </a:r>
            <a:endParaRPr lang="en-US" altLang="bg-BG" sz="3200"/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395288" y="2997200"/>
            <a:ext cx="8461375" cy="0"/>
            <a:chOff x="249" y="1888"/>
            <a:chExt cx="5330" cy="0"/>
          </a:xfrm>
        </p:grpSpPr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>
              <a:off x="249" y="188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295" y="1888"/>
              <a:ext cx="52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295" y="1888"/>
              <a:ext cx="5284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1474788" y="1898650"/>
            <a:ext cx="6410325" cy="69850"/>
            <a:chOff x="703" y="3067"/>
            <a:chExt cx="5284" cy="0"/>
          </a:xfrm>
        </p:grpSpPr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703" y="3067"/>
              <a:ext cx="52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703" y="3067"/>
              <a:ext cx="5284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23850" y="3644900"/>
            <a:ext cx="860425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4643438" y="1412875"/>
            <a:ext cx="0" cy="4392613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85763" y="3659188"/>
            <a:ext cx="801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bg-BG" altLang="bg-BG" sz="1200" b="1"/>
              <a:t>Екватор</a:t>
            </a:r>
            <a:endParaRPr lang="en-US" altLang="bg-BG" sz="1200" b="1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68313" y="3009900"/>
            <a:ext cx="245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bg-BG" altLang="bg-BG" sz="1200" b="1"/>
              <a:t>Северна тропична окръжност</a:t>
            </a:r>
            <a:endParaRPr lang="en-US" altLang="bg-BG" sz="1200" b="1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184275" y="1930400"/>
            <a:ext cx="2379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bg-BG" altLang="bg-BG" sz="1200" b="1"/>
              <a:t>Северна полярна окръжност</a:t>
            </a:r>
            <a:endParaRPr lang="en-US" altLang="bg-BG" sz="1200" b="1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665663" y="1412875"/>
            <a:ext cx="985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200" b="1"/>
              <a:t>Гринуички</a:t>
            </a:r>
          </a:p>
          <a:p>
            <a:r>
              <a:rPr lang="bg-BG" altLang="bg-BG" sz="1200" b="1"/>
              <a:t>меридиан</a:t>
            </a:r>
            <a:endParaRPr lang="en-US" altLang="bg-BG" sz="1200" b="1"/>
          </a:p>
        </p:txBody>
      </p:sp>
      <p:pic>
        <p:nvPicPr>
          <p:cNvPr id="54290" name="Picture 18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81750"/>
            <a:ext cx="17176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2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81750"/>
            <a:ext cx="9080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04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1536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2"/>
                  </p:tgtEl>
                </p:cond>
              </p:nextCondLst>
            </p:seq>
          </p:childTnLst>
        </p:cTn>
      </p:par>
    </p:tnLst>
    <p:bldLst>
      <p:bldP spid="54284" grpId="0" animBg="1"/>
      <p:bldP spid="54285" grpId="0" animBg="1"/>
      <p:bldP spid="54286" grpId="0"/>
      <p:bldP spid="54287" grpId="0"/>
      <p:bldP spid="54288" grpId="0"/>
      <p:bldP spid="542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1" name="Picture 91" descr="NORTH_AMERIC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4925"/>
            <a:ext cx="6257925" cy="67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1268413"/>
            <a:ext cx="649288" cy="54133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1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91363" y="6308725"/>
            <a:ext cx="576262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142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692150"/>
            <a:ext cx="647700" cy="5175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143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40650" y="2276475"/>
            <a:ext cx="576263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12779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468313" y="331788"/>
            <a:ext cx="1943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g-BG" altLang="bg-BG" sz="2400"/>
              <a:t>Крайни точки</a:t>
            </a:r>
            <a:endParaRPr lang="en-US" altLang="bg-BG" sz="2400"/>
          </a:p>
        </p:txBody>
      </p:sp>
      <p:pic>
        <p:nvPicPr>
          <p:cNvPr id="5174" name="Picture 54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81750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5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0621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9" name="Picture 5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2779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0" name="Picture 6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86075"/>
            <a:ext cx="12779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1" name="Picture 6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87725"/>
            <a:ext cx="12779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5" name="Picture 6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6" name="Picture 6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257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7" name="Picture 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6051550" y="1412875"/>
            <a:ext cx="104775" cy="10477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7956550" y="2532063"/>
            <a:ext cx="104775" cy="10477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3924300" y="836613"/>
            <a:ext cx="104775" cy="10477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7308850" y="6669088"/>
            <a:ext cx="104775" cy="10477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pic>
        <p:nvPicPr>
          <p:cNvPr id="5212" name="Picture 9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052513"/>
            <a:ext cx="10033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3" name="Picture 9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453188"/>
            <a:ext cx="10033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4" name="Picture 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708275"/>
            <a:ext cx="10033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5" name="Picture 9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1082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7"/>
                  </p:tgtEl>
                </p:cond>
              </p:nextCondLst>
            </p:seq>
          </p:childTnLst>
        </p:cTn>
      </p:par>
    </p:tnLst>
    <p:bldLst>
      <p:bldP spid="5131" grpId="0" animBg="1"/>
      <p:bldP spid="5141" grpId="0" animBg="1"/>
      <p:bldP spid="5142" grpId="0" animBg="1"/>
      <p:bldP spid="5143" grpId="0" animBg="1"/>
      <p:bldP spid="5196" grpId="0" animBg="1"/>
      <p:bldP spid="5197" grpId="0" animBg="1"/>
      <p:bldP spid="5198" grpId="0" animBg="1"/>
      <p:bldP spid="5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ap_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4248150" cy="274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5246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1" name="Picture 13" descr="marchis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5178425" cy="311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ape_Agulhas_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4032250" cy="239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65246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9" descr="maria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6250"/>
            <a:ext cx="4679950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n_ras_ha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33825"/>
            <a:ext cx="4125912" cy="240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65246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5" name="Picture 9" descr="seint_char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3375"/>
            <a:ext cx="4105275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65246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9" name="Picture 9" descr="Almad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032250" cy="273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prins_u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8913"/>
            <a:ext cx="4005263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25</Words>
  <Application>Microsoft Office PowerPoint</Application>
  <PresentationFormat>Презентация на цял екран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Северна Америка. Географско положение, граници и големина.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 Америка</dc:title>
  <dc:creator>gis2</dc:creator>
  <cp:lastModifiedBy>Людмил К. Бонев</cp:lastModifiedBy>
  <cp:revision>173</cp:revision>
  <dcterms:created xsi:type="dcterms:W3CDTF">2015-06-18T11:30:45Z</dcterms:created>
  <dcterms:modified xsi:type="dcterms:W3CDTF">2022-02-11T12:27:30Z</dcterms:modified>
</cp:coreProperties>
</file>